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5" r:id="rId5"/>
    <p:sldId id="258" r:id="rId6"/>
    <p:sldId id="259" r:id="rId7"/>
    <p:sldId id="260" r:id="rId8"/>
    <p:sldId id="261" r:id="rId9"/>
    <p:sldId id="267" r:id="rId10"/>
    <p:sldId id="262" r:id="rId11"/>
    <p:sldId id="263" r:id="rId12"/>
    <p:sldId id="266" r:id="rId13"/>
    <p:sldId id="269" r:id="rId14"/>
    <p:sldId id="268"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315C"/>
    <a:srgbClr val="4711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7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EA486-25E7-FE4A-B7A2-FC35F0893455}"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203535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EA486-25E7-FE4A-B7A2-FC35F0893455}"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45122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EA486-25E7-FE4A-B7A2-FC35F0893455}"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411385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EA486-25E7-FE4A-B7A2-FC35F0893455}"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3022111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EA486-25E7-FE4A-B7A2-FC35F0893455}"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24997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EA486-25E7-FE4A-B7A2-FC35F0893455}" type="datetimeFigureOut">
              <a:rPr lang="en-US" smtClean="0"/>
              <a:t>3/6/19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69507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EA486-25E7-FE4A-B7A2-FC35F0893455}" type="datetimeFigureOut">
              <a:rPr lang="en-US" smtClean="0"/>
              <a:t>3/6/19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259889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EA486-25E7-FE4A-B7A2-FC35F0893455}" type="datetimeFigureOut">
              <a:rPr lang="en-US" smtClean="0"/>
              <a:t>3/6/19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76646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EA486-25E7-FE4A-B7A2-FC35F0893455}" type="datetimeFigureOut">
              <a:rPr lang="en-US" smtClean="0"/>
              <a:t>3/6/19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413023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EA486-25E7-FE4A-B7A2-FC35F0893455}" type="datetimeFigureOut">
              <a:rPr lang="en-US" smtClean="0"/>
              <a:t>3/6/19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26886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EA486-25E7-FE4A-B7A2-FC35F0893455}" type="datetimeFigureOut">
              <a:rPr lang="en-US" smtClean="0"/>
              <a:t>3/6/19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BF161-DB6A-0642-931E-E11A1886D2FD}" type="slidenum">
              <a:rPr lang="en-US" smtClean="0"/>
              <a:t>‹#›</a:t>
            </a:fld>
            <a:endParaRPr lang="en-US"/>
          </a:p>
        </p:txBody>
      </p:sp>
    </p:spTree>
    <p:extLst>
      <p:ext uri="{BB962C8B-B14F-4D97-AF65-F5344CB8AC3E}">
        <p14:creationId xmlns:p14="http://schemas.microsoft.com/office/powerpoint/2010/main" val="20211335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EA486-25E7-FE4A-B7A2-FC35F0893455}" type="datetimeFigureOut">
              <a:rPr lang="en-US" smtClean="0"/>
              <a:t>3/6/19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BF161-DB6A-0642-931E-E11A1886D2FD}" type="slidenum">
              <a:rPr lang="en-US" smtClean="0"/>
              <a:t>‹#›</a:t>
            </a:fld>
            <a:endParaRPr lang="en-US"/>
          </a:p>
        </p:txBody>
      </p:sp>
    </p:spTree>
    <p:extLst>
      <p:ext uri="{BB962C8B-B14F-4D97-AF65-F5344CB8AC3E}">
        <p14:creationId xmlns:p14="http://schemas.microsoft.com/office/powerpoint/2010/main" val="4237714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D5315C"/>
                </a:solidFill>
                <a:latin typeface="Ayuthaya"/>
                <a:cs typeface="Ayuthaya"/>
              </a:rPr>
              <a:t>Repeating the Name</a:t>
            </a:r>
            <a:endParaRPr lang="en-US" dirty="0">
              <a:solidFill>
                <a:srgbClr val="D5315C"/>
              </a:solidFill>
              <a:latin typeface="Ayuthaya"/>
              <a:cs typeface="Ayuthaya"/>
            </a:endParaRPr>
          </a:p>
        </p:txBody>
      </p:sp>
      <p:sp>
        <p:nvSpPr>
          <p:cNvPr id="3" name="Subtitle 2"/>
          <p:cNvSpPr>
            <a:spLocks noGrp="1"/>
          </p:cNvSpPr>
          <p:nvPr>
            <p:ph type="subTitle" idx="1"/>
          </p:nvPr>
        </p:nvSpPr>
        <p:spPr/>
        <p:txBody>
          <a:bodyPr>
            <a:noAutofit/>
          </a:bodyPr>
          <a:lstStyle/>
          <a:p>
            <a:r>
              <a:rPr lang="en-US" sz="4000" dirty="0" smtClean="0">
                <a:solidFill>
                  <a:schemeClr val="tx1"/>
                </a:solidFill>
              </a:rPr>
              <a:t>A Hindu way to keep in conscious contact with a Higher Power</a:t>
            </a:r>
            <a:endParaRPr lang="en-US" sz="4000" dirty="0">
              <a:solidFill>
                <a:schemeClr val="tx1"/>
              </a:solidFill>
            </a:endParaRPr>
          </a:p>
        </p:txBody>
      </p:sp>
    </p:spTree>
    <p:extLst>
      <p:ext uri="{BB962C8B-B14F-4D97-AF65-F5344CB8AC3E}">
        <p14:creationId xmlns:p14="http://schemas.microsoft.com/office/powerpoint/2010/main" val="305658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Nama</a:t>
            </a:r>
            <a:r>
              <a:rPr lang="en-US" dirty="0" smtClean="0"/>
              <a:t> </a:t>
            </a:r>
            <a:r>
              <a:rPr lang="en-US" dirty="0" err="1" smtClean="0"/>
              <a:t>Japa</a:t>
            </a:r>
            <a:r>
              <a:rPr lang="en-US" dirty="0" smtClean="0"/>
              <a:t> for the Various Devas</a:t>
            </a:r>
            <a:endParaRPr lang="en-US" dirty="0"/>
          </a:p>
        </p:txBody>
      </p:sp>
      <p:sp>
        <p:nvSpPr>
          <p:cNvPr id="3" name="Content Placeholder 2"/>
          <p:cNvSpPr>
            <a:spLocks noGrp="1"/>
          </p:cNvSpPr>
          <p:nvPr>
            <p:ph idx="1"/>
          </p:nvPr>
        </p:nvSpPr>
        <p:spPr/>
        <p:txBody>
          <a:bodyPr/>
          <a:lstStyle/>
          <a:p>
            <a:r>
              <a:rPr lang="en-US" dirty="0" smtClean="0"/>
              <a:t>Shiva: “Om </a:t>
            </a:r>
            <a:r>
              <a:rPr lang="en-US" dirty="0" err="1" smtClean="0"/>
              <a:t>Namah</a:t>
            </a:r>
            <a:r>
              <a:rPr lang="en-US" dirty="0" smtClean="0"/>
              <a:t> </a:t>
            </a:r>
            <a:r>
              <a:rPr lang="en-US" b="1" dirty="0" err="1" smtClean="0"/>
              <a:t>Shiva</a:t>
            </a:r>
            <a:r>
              <a:rPr lang="en-US" dirty="0" err="1" smtClean="0"/>
              <a:t>ya</a:t>
            </a:r>
            <a:r>
              <a:rPr lang="en-US" dirty="0" smtClean="0"/>
              <a:t>”</a:t>
            </a:r>
          </a:p>
          <a:p>
            <a:r>
              <a:rPr lang="en-US" dirty="0" smtClean="0"/>
              <a:t>Vishnu: “Om </a:t>
            </a:r>
            <a:r>
              <a:rPr lang="en-US" dirty="0" err="1" smtClean="0"/>
              <a:t>Namo</a:t>
            </a:r>
            <a:r>
              <a:rPr lang="en-US" dirty="0" smtClean="0"/>
              <a:t> </a:t>
            </a:r>
            <a:r>
              <a:rPr lang="en-US" b="1" dirty="0" err="1" smtClean="0"/>
              <a:t>Narayana</a:t>
            </a:r>
            <a:r>
              <a:rPr lang="en-US" dirty="0" err="1" smtClean="0"/>
              <a:t>ya</a:t>
            </a:r>
            <a:r>
              <a:rPr lang="en-US" dirty="0" smtClean="0"/>
              <a:t>”</a:t>
            </a:r>
          </a:p>
          <a:p>
            <a:r>
              <a:rPr lang="en-US" dirty="0" smtClean="0"/>
              <a:t>Krishna/Rama: “Hare </a:t>
            </a:r>
            <a:r>
              <a:rPr lang="en-US" b="1" dirty="0" smtClean="0"/>
              <a:t>Krishna</a:t>
            </a:r>
            <a:r>
              <a:rPr lang="en-US" dirty="0" smtClean="0"/>
              <a:t>, Hare Krishna, Krishna Krishna, Hare, Hare. Hare Rama, Hare Rama, Rama Rama Hare hare”</a:t>
            </a:r>
          </a:p>
          <a:p>
            <a:r>
              <a:rPr lang="en-US" dirty="0" smtClean="0"/>
              <a:t>The </a:t>
            </a:r>
            <a:r>
              <a:rPr lang="en-US" dirty="0" smtClean="0"/>
              <a:t>[Mother] Goddess</a:t>
            </a:r>
            <a:r>
              <a:rPr lang="en-US" dirty="0" smtClean="0"/>
              <a:t>: “Jai </a:t>
            </a:r>
            <a:r>
              <a:rPr lang="en-US" b="1" dirty="0" smtClean="0"/>
              <a:t>Mata</a:t>
            </a:r>
            <a:r>
              <a:rPr lang="en-US" dirty="0" smtClean="0"/>
              <a:t> Di”</a:t>
            </a:r>
          </a:p>
          <a:p>
            <a:r>
              <a:rPr lang="en-US" dirty="0" smtClean="0"/>
              <a:t>Ram: </a:t>
            </a:r>
            <a:r>
              <a:rPr lang="en-US" dirty="0" smtClean="0"/>
              <a:t>“Ram</a:t>
            </a:r>
            <a:r>
              <a:rPr lang="en-US" dirty="0" smtClean="0"/>
              <a:t>, Ram, </a:t>
            </a:r>
            <a:r>
              <a:rPr lang="en-US" dirty="0" smtClean="0"/>
              <a:t>Ram”… </a:t>
            </a:r>
            <a:r>
              <a:rPr lang="en-US" dirty="0" smtClean="0"/>
              <a:t>or </a:t>
            </a:r>
            <a:r>
              <a:rPr lang="en-US" dirty="0" smtClean="0"/>
              <a:t>“Sri </a:t>
            </a:r>
            <a:r>
              <a:rPr lang="en-US" dirty="0" smtClean="0"/>
              <a:t>Ram, Jai Ram, Jai Jai </a:t>
            </a:r>
            <a:r>
              <a:rPr lang="en-US" dirty="0" smtClean="0"/>
              <a:t>Ram”</a:t>
            </a:r>
            <a:endParaRPr lang="en-US" dirty="0"/>
          </a:p>
        </p:txBody>
      </p:sp>
    </p:spTree>
    <p:extLst>
      <p:ext uri="{BB962C8B-B14F-4D97-AF65-F5344CB8AC3E}">
        <p14:creationId xmlns:p14="http://schemas.microsoft.com/office/powerpoint/2010/main" val="380417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Nama</a:t>
            </a:r>
            <a:r>
              <a:rPr lang="en-US" dirty="0" smtClean="0"/>
              <a:t> </a:t>
            </a:r>
            <a:r>
              <a:rPr lang="en-US" dirty="0" err="1" smtClean="0"/>
              <a:t>Japa</a:t>
            </a:r>
            <a:r>
              <a:rPr lang="en-US" dirty="0" smtClean="0"/>
              <a:t> in Christianity</a:t>
            </a:r>
            <a:endParaRPr lang="en-US" dirty="0"/>
          </a:p>
        </p:txBody>
      </p:sp>
      <p:sp>
        <p:nvSpPr>
          <p:cNvPr id="3" name="Content Placeholder 2"/>
          <p:cNvSpPr>
            <a:spLocks noGrp="1"/>
          </p:cNvSpPr>
          <p:nvPr>
            <p:ph idx="1"/>
          </p:nvPr>
        </p:nvSpPr>
        <p:spPr/>
        <p:txBody>
          <a:bodyPr/>
          <a:lstStyle/>
          <a:p>
            <a:r>
              <a:rPr lang="en-US" dirty="0" smtClean="0"/>
              <a:t>The Jesus Prayer: “Lord Jesus Christ [Son of God] [Have mercy upon me] [a sinner.]”</a:t>
            </a:r>
          </a:p>
          <a:p>
            <a:r>
              <a:rPr lang="en-US" dirty="0" smtClean="0"/>
              <a:t>St. Francis’ </a:t>
            </a:r>
            <a:r>
              <a:rPr lang="en-US" dirty="0" err="1" smtClean="0"/>
              <a:t>Nama</a:t>
            </a:r>
            <a:r>
              <a:rPr lang="en-US" dirty="0" smtClean="0"/>
              <a:t> </a:t>
            </a:r>
            <a:r>
              <a:rPr lang="en-US" dirty="0" err="1" smtClean="0"/>
              <a:t>Japa</a:t>
            </a:r>
            <a:r>
              <a:rPr lang="en-US" dirty="0" smtClean="0"/>
              <a:t>: “My God and my all”</a:t>
            </a:r>
          </a:p>
          <a:p>
            <a:r>
              <a:rPr lang="en-US" dirty="0" smtClean="0"/>
              <a:t>Catholic “ejaculations”: “Jesus, Mary, and Joseph,” “Lord, have mercy,” “Lord, make haste to help me.”</a:t>
            </a:r>
          </a:p>
          <a:p>
            <a:r>
              <a:rPr lang="en-US" dirty="0" smtClean="0"/>
              <a:t>John Main’s Christian Meditation: mantras like “</a:t>
            </a:r>
            <a:r>
              <a:rPr lang="en-US" dirty="0" err="1" smtClean="0"/>
              <a:t>Maranatha</a:t>
            </a:r>
            <a:r>
              <a:rPr lang="en-US" dirty="0" smtClean="0"/>
              <a:t>.” One </a:t>
            </a:r>
            <a:r>
              <a:rPr lang="en-US" i="1" dirty="0" smtClean="0"/>
              <a:t>listens</a:t>
            </a:r>
            <a:r>
              <a:rPr lang="en-US" dirty="0" smtClean="0"/>
              <a:t> to the mantra.</a:t>
            </a:r>
            <a:endParaRPr lang="en-US" dirty="0"/>
          </a:p>
        </p:txBody>
      </p:sp>
    </p:spTree>
    <p:extLst>
      <p:ext uri="{BB962C8B-B14F-4D97-AF65-F5344CB8AC3E}">
        <p14:creationId xmlns:p14="http://schemas.microsoft.com/office/powerpoint/2010/main" val="2226759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12-Step </a:t>
            </a:r>
            <a:r>
              <a:rPr lang="en-US" dirty="0" err="1" smtClean="0"/>
              <a:t>Nama</a:t>
            </a:r>
            <a:r>
              <a:rPr lang="en-US" dirty="0" smtClean="0"/>
              <a:t> </a:t>
            </a:r>
            <a:r>
              <a:rPr lang="en-US" dirty="0" err="1" smtClean="0"/>
              <a:t>Japa</a:t>
            </a:r>
            <a:r>
              <a:rPr lang="en-US" dirty="0" smtClean="0"/>
              <a:t>?</a:t>
            </a:r>
            <a:endParaRPr lang="en-US" dirty="0"/>
          </a:p>
        </p:txBody>
      </p:sp>
      <p:sp>
        <p:nvSpPr>
          <p:cNvPr id="3" name="Content Placeholder 2"/>
          <p:cNvSpPr>
            <a:spLocks noGrp="1"/>
          </p:cNvSpPr>
          <p:nvPr>
            <p:ph idx="1"/>
          </p:nvPr>
        </p:nvSpPr>
        <p:spPr/>
        <p:txBody>
          <a:bodyPr/>
          <a:lstStyle/>
          <a:p>
            <a:r>
              <a:rPr lang="en-US" dirty="0" smtClean="0"/>
              <a:t>“</a:t>
            </a:r>
            <a:r>
              <a:rPr lang="en-US" sz="4400" dirty="0" smtClean="0"/>
              <a:t>Higher Power, help me.”</a:t>
            </a:r>
          </a:p>
          <a:p>
            <a:r>
              <a:rPr lang="en-US" sz="4400" dirty="0" smtClean="0"/>
              <a:t>“HP, HP, HP…”</a:t>
            </a:r>
          </a:p>
          <a:p>
            <a:r>
              <a:rPr lang="en-US" sz="4400" dirty="0" smtClean="0"/>
              <a:t>O God of my understanding”</a:t>
            </a:r>
          </a:p>
          <a:p>
            <a:r>
              <a:rPr lang="en-US" sz="4400" dirty="0" smtClean="0"/>
              <a:t>“Thank you, God, for everything”</a:t>
            </a:r>
          </a:p>
          <a:p>
            <a:r>
              <a:rPr lang="en-US" sz="4400" dirty="0" smtClean="0"/>
              <a:t>Yours?</a:t>
            </a:r>
          </a:p>
          <a:p>
            <a:endParaRPr lang="en-US" dirty="0"/>
          </a:p>
        </p:txBody>
      </p:sp>
    </p:spTree>
    <p:extLst>
      <p:ext uri="{BB962C8B-B14F-4D97-AF65-F5344CB8AC3E}">
        <p14:creationId xmlns:p14="http://schemas.microsoft.com/office/powerpoint/2010/main" val="276058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Swami </a:t>
            </a:r>
            <a:r>
              <a:rPr lang="en-US" dirty="0" err="1" smtClean="0"/>
              <a:t>Ramdas</a:t>
            </a:r>
            <a:r>
              <a:rPr lang="en-US" dirty="0" smtClean="0"/>
              <a:t> (1884-1963)</a:t>
            </a:r>
            <a:endParaRPr lang="en-US" dirty="0"/>
          </a:p>
        </p:txBody>
      </p:sp>
      <p:pic>
        <p:nvPicPr>
          <p:cNvPr id="4" name="Content Placeholder 3" descr="Papa.jpg"/>
          <p:cNvPicPr>
            <a:picLocks noGrp="1" noChangeAspect="1"/>
          </p:cNvPicPr>
          <p:nvPr>
            <p:ph idx="1"/>
          </p:nvPr>
        </p:nvPicPr>
        <p:blipFill>
          <a:blip r:embed="rId2">
            <a:extLst>
              <a:ext uri="{28A0092B-C50C-407E-A947-70E740481C1C}">
                <a14:useLocalDpi xmlns:a14="http://schemas.microsoft.com/office/drawing/2010/main" val="0"/>
              </a:ext>
            </a:extLst>
          </a:blip>
          <a:srcRect l="-74064" r="-74064"/>
          <a:stretch>
            <a:fillRect/>
          </a:stretch>
        </p:blipFill>
        <p:spPr/>
      </p:pic>
    </p:spTree>
    <p:extLst>
      <p:ext uri="{BB962C8B-B14F-4D97-AF65-F5344CB8AC3E}">
        <p14:creationId xmlns:p14="http://schemas.microsoft.com/office/powerpoint/2010/main" val="1857737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a:t>
            </a:r>
            <a:r>
              <a:rPr lang="en-US" dirty="0"/>
              <a:t>With the Name on your lips you can withstand all the storms of life, you can brave all the dangers, all the disappointments, and all the losses that attend on life….Make it a rule to repeat the Name at all times and in all places. There are no restrictions with regard to taking the divine Name.” –Swami </a:t>
            </a:r>
            <a:r>
              <a:rPr lang="en-US" dirty="0" err="1"/>
              <a:t>Ramdas</a:t>
            </a:r>
            <a:endParaRPr lang="en-US" dirty="0"/>
          </a:p>
          <a:p>
            <a:endParaRPr lang="en-US" dirty="0"/>
          </a:p>
        </p:txBody>
      </p:sp>
    </p:spTree>
    <p:extLst>
      <p:ext uri="{BB962C8B-B14F-4D97-AF65-F5344CB8AC3E}">
        <p14:creationId xmlns:p14="http://schemas.microsoft.com/office/powerpoint/2010/main" val="2370763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Anandamayi</a:t>
            </a:r>
            <a:r>
              <a:rPr lang="en-US" dirty="0" smtClean="0"/>
              <a:t> Ma (1896-1982)</a:t>
            </a:r>
            <a:endParaRPr lang="en-US" dirty="0"/>
          </a:p>
        </p:txBody>
      </p:sp>
      <p:pic>
        <p:nvPicPr>
          <p:cNvPr id="4" name="Content Placeholder 3" descr="02.jpg"/>
          <p:cNvPicPr>
            <a:picLocks noGrp="1" noChangeAspect="1"/>
          </p:cNvPicPr>
          <p:nvPr>
            <p:ph idx="1"/>
          </p:nvPr>
        </p:nvPicPr>
        <p:blipFill>
          <a:blip r:embed="rId2">
            <a:extLst>
              <a:ext uri="{28A0092B-C50C-407E-A947-70E740481C1C}">
                <a14:useLocalDpi xmlns:a14="http://schemas.microsoft.com/office/drawing/2010/main" val="0"/>
              </a:ext>
            </a:extLst>
          </a:blip>
          <a:srcRect l="-65954" r="-65954"/>
          <a:stretch>
            <a:fillRect/>
          </a:stretch>
        </p:blipFill>
        <p:spPr/>
      </p:pic>
    </p:spTree>
    <p:extLst>
      <p:ext uri="{BB962C8B-B14F-4D97-AF65-F5344CB8AC3E}">
        <p14:creationId xmlns:p14="http://schemas.microsoft.com/office/powerpoint/2010/main" val="3256699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6182"/>
          </a:xfrm>
        </p:spPr>
        <p:txBody>
          <a:bodyPr>
            <a:normAutofit fontScale="90000"/>
          </a:bodyPr>
          <a:lstStyle/>
          <a:p>
            <a:endParaRPr lang="en-US" dirty="0"/>
          </a:p>
        </p:txBody>
      </p:sp>
      <p:sp>
        <p:nvSpPr>
          <p:cNvPr id="3" name="Content Placeholder 2"/>
          <p:cNvSpPr>
            <a:spLocks noGrp="1"/>
          </p:cNvSpPr>
          <p:nvPr>
            <p:ph idx="1"/>
          </p:nvPr>
        </p:nvSpPr>
        <p:spPr>
          <a:xfrm>
            <a:off x="457200" y="815187"/>
            <a:ext cx="8229600" cy="5310976"/>
          </a:xfrm>
        </p:spPr>
        <p:txBody>
          <a:bodyPr>
            <a:normAutofit/>
          </a:bodyPr>
          <a:lstStyle/>
          <a:p>
            <a:r>
              <a:rPr lang="en-US" dirty="0" smtClean="0"/>
              <a:t>“It is possible to </a:t>
            </a:r>
            <a:r>
              <a:rPr lang="en-US" dirty="0" err="1" smtClean="0"/>
              <a:t>practise</a:t>
            </a:r>
            <a:r>
              <a:rPr lang="en-US" dirty="0" smtClean="0"/>
              <a:t> God’s Name under the most adverse circumstances. He causes everything to happen and is therefore ever near.” –</a:t>
            </a:r>
            <a:r>
              <a:rPr lang="en-US" dirty="0" err="1" smtClean="0"/>
              <a:t>Anandamayi</a:t>
            </a:r>
            <a:r>
              <a:rPr lang="en-US" dirty="0" smtClean="0"/>
              <a:t> Ma</a:t>
            </a:r>
          </a:p>
          <a:p>
            <a:r>
              <a:rPr lang="en-US" dirty="0"/>
              <a:t>	</a:t>
            </a:r>
            <a:r>
              <a:rPr lang="en-US" dirty="0" smtClean="0"/>
              <a:t>“While living your life in the world, endeavor to invoke Him at all times, whether you feel the inclination or not. Trials and tribulations will thereby love power to distress you.”          – </a:t>
            </a:r>
            <a:r>
              <a:rPr lang="en-US" dirty="0" err="1" smtClean="0"/>
              <a:t>Anandamayi</a:t>
            </a:r>
            <a:r>
              <a:rPr lang="en-US" dirty="0" smtClean="0"/>
              <a:t> Ma  </a:t>
            </a:r>
            <a:endParaRPr lang="en-US" dirty="0"/>
          </a:p>
        </p:txBody>
      </p:sp>
    </p:spTree>
    <p:extLst>
      <p:ext uri="{BB962C8B-B14F-4D97-AF65-F5344CB8AC3E}">
        <p14:creationId xmlns:p14="http://schemas.microsoft.com/office/powerpoint/2010/main" val="1729485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Practice </a:t>
            </a:r>
            <a:r>
              <a:rPr lang="en-US" dirty="0" err="1" smtClean="0"/>
              <a:t>Nama</a:t>
            </a:r>
            <a:r>
              <a:rPr lang="en-US" dirty="0" smtClean="0"/>
              <a:t> </a:t>
            </a:r>
            <a:r>
              <a:rPr lang="en-US" dirty="0" err="1" smtClean="0"/>
              <a:t>Japa</a:t>
            </a:r>
            <a:endParaRPr lang="en-US" dirty="0"/>
          </a:p>
        </p:txBody>
      </p:sp>
      <p:sp>
        <p:nvSpPr>
          <p:cNvPr id="3" name="Content Placeholder 2"/>
          <p:cNvSpPr>
            <a:spLocks noGrp="1"/>
          </p:cNvSpPr>
          <p:nvPr>
            <p:ph idx="1"/>
          </p:nvPr>
        </p:nvSpPr>
        <p:spPr/>
        <p:txBody>
          <a:bodyPr>
            <a:normAutofit fontScale="92500"/>
          </a:bodyPr>
          <a:lstStyle/>
          <a:p>
            <a:r>
              <a:rPr lang="en-US" dirty="0" smtClean="0"/>
              <a:t>At meditation time</a:t>
            </a:r>
          </a:p>
          <a:p>
            <a:r>
              <a:rPr lang="en-US" dirty="0" smtClean="0"/>
              <a:t>Waiting in line at the DMV/grocery store / bank / </a:t>
            </a:r>
          </a:p>
          <a:p>
            <a:r>
              <a:rPr lang="en-US" dirty="0" smtClean="0"/>
              <a:t>Lying in bed before sleep</a:t>
            </a:r>
          </a:p>
          <a:p>
            <a:r>
              <a:rPr lang="en-US" dirty="0" smtClean="0"/>
              <a:t>When you think of it</a:t>
            </a:r>
          </a:p>
          <a:p>
            <a:r>
              <a:rPr lang="en-US" dirty="0" smtClean="0"/>
              <a:t>At a red light</a:t>
            </a:r>
          </a:p>
          <a:p>
            <a:r>
              <a:rPr lang="en-US" dirty="0" smtClean="0"/>
              <a:t>Walking the dog</a:t>
            </a:r>
          </a:p>
          <a:p>
            <a:r>
              <a:rPr lang="en-US" dirty="0" smtClean="0"/>
              <a:t>Walking</a:t>
            </a:r>
          </a:p>
          <a:p>
            <a:r>
              <a:rPr lang="en-US" dirty="0" smtClean="0"/>
              <a:t>All other times</a:t>
            </a:r>
          </a:p>
        </p:txBody>
      </p:sp>
    </p:spTree>
    <p:extLst>
      <p:ext uri="{BB962C8B-B14F-4D97-AF65-F5344CB8AC3E}">
        <p14:creationId xmlns:p14="http://schemas.microsoft.com/office/powerpoint/2010/main" val="3323956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800" dirty="0"/>
              <a:t>“The will to realize God is itself happiness….Even the feeling of the absence of God is God’s </a:t>
            </a:r>
            <a:r>
              <a:rPr lang="en-US" sz="4800" dirty="0" smtClean="0"/>
              <a:t>manifestation, so that God’s presence may be realized.</a:t>
            </a:r>
            <a:r>
              <a:rPr lang="en-US" sz="4800" dirty="0"/>
              <a:t>” –</a:t>
            </a:r>
            <a:r>
              <a:rPr lang="en-US" sz="4800" dirty="0" err="1"/>
              <a:t>Anandamayi</a:t>
            </a:r>
            <a:r>
              <a:rPr lang="en-US" sz="4800" dirty="0"/>
              <a:t> Ma</a:t>
            </a:r>
          </a:p>
          <a:p>
            <a:endParaRPr lang="en-US" dirty="0"/>
          </a:p>
        </p:txBody>
      </p:sp>
    </p:spTree>
    <p:extLst>
      <p:ext uri="{BB962C8B-B14F-4D97-AF65-F5344CB8AC3E}">
        <p14:creationId xmlns:p14="http://schemas.microsoft.com/office/powerpoint/2010/main" val="221224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i="1" dirty="0" smtClean="0"/>
              <a:t>The Cloud of Unknowing</a:t>
            </a:r>
            <a:endParaRPr lang="en-US" i="1" dirty="0"/>
          </a:p>
        </p:txBody>
      </p:sp>
      <p:sp>
        <p:nvSpPr>
          <p:cNvPr id="3" name="Content Placeholder 2"/>
          <p:cNvSpPr>
            <a:spLocks noGrp="1"/>
          </p:cNvSpPr>
          <p:nvPr>
            <p:ph idx="1"/>
          </p:nvPr>
        </p:nvSpPr>
        <p:spPr/>
        <p:txBody>
          <a:bodyPr/>
          <a:lstStyle/>
          <a:p>
            <a:r>
              <a:rPr lang="en-US" dirty="0"/>
              <a:t>“Never let go of your purpose and don’t let anything take away your longing for God. With the sharp spear of your love, never stop beating on the cloud of unknowing that is between you and your God.”</a:t>
            </a:r>
            <a:r>
              <a:rPr lang="en-US" dirty="0" smtClean="0">
                <a:effectLst/>
              </a:rPr>
              <a:t> </a:t>
            </a:r>
            <a:endParaRPr lang="en-US" dirty="0"/>
          </a:p>
        </p:txBody>
      </p:sp>
    </p:spTree>
    <p:extLst>
      <p:ext uri="{BB962C8B-B14F-4D97-AF65-F5344CB8AC3E}">
        <p14:creationId xmlns:p14="http://schemas.microsoft.com/office/powerpoint/2010/main" val="1975277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Mantra</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In its highest form, a very complex and sacred  verbal formula with many levels of meaning</a:t>
            </a:r>
          </a:p>
          <a:p>
            <a:r>
              <a:rPr lang="en-US" sz="2800" dirty="0" smtClean="0"/>
              <a:t>God is present in the mantra</a:t>
            </a:r>
          </a:p>
          <a:p>
            <a:r>
              <a:rPr lang="en-US" sz="2800" dirty="0" smtClean="0"/>
              <a:t>“A combination of sacred syllables that serves as a magnet to attract or a lens to focus spiritual vibrations”—Swami </a:t>
            </a:r>
            <a:r>
              <a:rPr lang="en-US" sz="2800" dirty="0" err="1" smtClean="0"/>
              <a:t>Radha</a:t>
            </a:r>
            <a:endParaRPr lang="en-US" sz="2800" dirty="0" smtClean="0"/>
          </a:p>
          <a:p>
            <a:r>
              <a:rPr lang="en-US" sz="2800" dirty="0" smtClean="0"/>
              <a:t>“A mantra has the power of releasing the cosmic and supra-cosmic </a:t>
            </a:r>
            <a:r>
              <a:rPr lang="en-US" sz="2800" dirty="0" smtClean="0"/>
              <a:t>consciousness.”</a:t>
            </a:r>
            <a:r>
              <a:rPr lang="en-US" sz="2800" dirty="0" smtClean="0"/>
              <a:t>—Swami </a:t>
            </a:r>
            <a:r>
              <a:rPr lang="en-US" sz="2800" dirty="0" err="1" smtClean="0"/>
              <a:t>Radha</a:t>
            </a:r>
            <a:endParaRPr lang="en-US" sz="2800" dirty="0" smtClean="0"/>
          </a:p>
          <a:p>
            <a:r>
              <a:rPr lang="en-US" sz="2800" dirty="0" smtClean="0"/>
              <a:t>Ideally, chosen and given by a guru</a:t>
            </a:r>
          </a:p>
          <a:p>
            <a:r>
              <a:rPr lang="en-US" sz="2800" dirty="0" smtClean="0"/>
              <a:t>Also used to </a:t>
            </a:r>
            <a:r>
              <a:rPr lang="en-US" sz="2800" dirty="0" smtClean="0"/>
              <a:t>obtain luck </a:t>
            </a:r>
            <a:r>
              <a:rPr lang="en-US" sz="2800" dirty="0" smtClean="0"/>
              <a:t>and power!</a:t>
            </a:r>
            <a:endParaRPr lang="en-US" sz="2800" dirty="0"/>
          </a:p>
        </p:txBody>
      </p:sp>
    </p:spTree>
    <p:extLst>
      <p:ext uri="{BB962C8B-B14F-4D97-AF65-F5344CB8AC3E}">
        <p14:creationId xmlns:p14="http://schemas.microsoft.com/office/powerpoint/2010/main" val="364722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our purposes…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basic mantra is one of the Names of God</a:t>
            </a:r>
          </a:p>
          <a:p>
            <a:r>
              <a:rPr lang="en-US" b="1" dirty="0" smtClean="0"/>
              <a:t>To keep up our conscious contact</a:t>
            </a:r>
          </a:p>
          <a:p>
            <a:r>
              <a:rPr lang="en-US" dirty="0" smtClean="0"/>
              <a:t>No guru needed</a:t>
            </a:r>
          </a:p>
          <a:p>
            <a:r>
              <a:rPr lang="en-US" dirty="0" smtClean="0"/>
              <a:t>To push away distraction</a:t>
            </a:r>
          </a:p>
          <a:p>
            <a:r>
              <a:rPr lang="en-US" dirty="0" smtClean="0"/>
              <a:t>(Like giving an elephant a stick)</a:t>
            </a:r>
          </a:p>
          <a:p>
            <a:r>
              <a:rPr lang="en-US" dirty="0" smtClean="0"/>
              <a:t>To repeat continuously whenever we want, during meditation AND at other </a:t>
            </a:r>
            <a:r>
              <a:rPr lang="en-US" dirty="0" smtClean="0"/>
              <a:t>times</a:t>
            </a:r>
          </a:p>
          <a:p>
            <a:r>
              <a:rPr lang="en-US" dirty="0" smtClean="0"/>
              <a:t>Mentally, with moving lips, aloud, written</a:t>
            </a:r>
            <a:endParaRPr lang="en-US" dirty="0" smtClean="0"/>
          </a:p>
          <a:p>
            <a:r>
              <a:rPr lang="en-US" dirty="0" smtClean="0"/>
              <a:t>To remind us of God’s presence always</a:t>
            </a:r>
          </a:p>
          <a:p>
            <a:r>
              <a:rPr lang="en-US" dirty="0" smtClean="0"/>
              <a:t>To move closer to God with each repetition</a:t>
            </a:r>
            <a:endParaRPr lang="en-US" dirty="0"/>
          </a:p>
        </p:txBody>
      </p:sp>
    </p:spTree>
    <p:extLst>
      <p:ext uri="{BB962C8B-B14F-4D97-AF65-F5344CB8AC3E}">
        <p14:creationId xmlns:p14="http://schemas.microsoft.com/office/powerpoint/2010/main" val="71331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Devas: Three </a:t>
            </a:r>
            <a:r>
              <a:rPr lang="en-US" dirty="0" smtClean="0"/>
              <a:t>Hindu Ways to God</a:t>
            </a:r>
            <a:endParaRPr lang="en-US" dirty="0"/>
          </a:p>
        </p:txBody>
      </p:sp>
      <p:sp>
        <p:nvSpPr>
          <p:cNvPr id="3" name="Content Placeholder 2"/>
          <p:cNvSpPr>
            <a:spLocks noGrp="1"/>
          </p:cNvSpPr>
          <p:nvPr>
            <p:ph idx="1"/>
          </p:nvPr>
        </p:nvSpPr>
        <p:spPr/>
        <p:txBody>
          <a:bodyPr>
            <a:normAutofit/>
          </a:bodyPr>
          <a:lstStyle/>
          <a:p>
            <a:r>
              <a:rPr lang="en-US" sz="5400" dirty="0" smtClean="0"/>
              <a:t>Shiva</a:t>
            </a:r>
          </a:p>
          <a:p>
            <a:r>
              <a:rPr lang="en-US" sz="5400" dirty="0" smtClean="0"/>
              <a:t>Vishnu/Krishna</a:t>
            </a:r>
          </a:p>
          <a:p>
            <a:r>
              <a:rPr lang="en-US" sz="5400" dirty="0" smtClean="0"/>
              <a:t>The Goddess, or Divine Mother</a:t>
            </a:r>
            <a:endParaRPr lang="en-US" sz="5400" dirty="0"/>
          </a:p>
        </p:txBody>
      </p:sp>
    </p:spTree>
    <p:extLst>
      <p:ext uri="{BB962C8B-B14F-4D97-AF65-F5344CB8AC3E}">
        <p14:creationId xmlns:p14="http://schemas.microsoft.com/office/powerpoint/2010/main" val="1836628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00"/>
            <a:ext cx="8229600" cy="1143000"/>
          </a:xfrm>
        </p:spPr>
        <p:txBody>
          <a:bodyPr/>
          <a:lstStyle/>
          <a:p>
            <a:r>
              <a:rPr lang="en-US" dirty="0" smtClean="0"/>
              <a:t>Shiva</a:t>
            </a:r>
            <a:endParaRPr lang="en-US" dirty="0"/>
          </a:p>
        </p:txBody>
      </p:sp>
      <p:pic>
        <p:nvPicPr>
          <p:cNvPr id="4" name="Content Placeholder 3" descr="053629437cbe62057ced9ea2af74f33c.jpg"/>
          <p:cNvPicPr>
            <a:picLocks noGrp="1" noChangeAspect="1"/>
          </p:cNvPicPr>
          <p:nvPr>
            <p:ph idx="1"/>
          </p:nvPr>
        </p:nvPicPr>
        <p:blipFill>
          <a:blip r:embed="rId2">
            <a:extLst>
              <a:ext uri="{28A0092B-C50C-407E-A947-70E740481C1C}">
                <a14:useLocalDpi xmlns:a14="http://schemas.microsoft.com/office/drawing/2010/main" val="0"/>
              </a:ext>
            </a:extLst>
          </a:blip>
          <a:srcRect l="-63644" r="-63644"/>
          <a:stretch>
            <a:fillRect/>
          </a:stretch>
        </p:blipFill>
        <p:spPr>
          <a:xfrm>
            <a:off x="1070732" y="1119843"/>
            <a:ext cx="6777137" cy="4321058"/>
          </a:xfrm>
        </p:spPr>
      </p:pic>
      <p:sp>
        <p:nvSpPr>
          <p:cNvPr id="5" name="TextBox 4"/>
          <p:cNvSpPr txBox="1"/>
          <p:nvPr/>
        </p:nvSpPr>
        <p:spPr>
          <a:xfrm>
            <a:off x="1070732" y="5440901"/>
            <a:ext cx="7616068" cy="954107"/>
          </a:xfrm>
          <a:prstGeom prst="rect">
            <a:avLst/>
          </a:prstGeom>
          <a:noFill/>
        </p:spPr>
        <p:txBody>
          <a:bodyPr wrap="square" rtlCol="0">
            <a:spAutoFit/>
          </a:bodyPr>
          <a:lstStyle/>
          <a:p>
            <a:r>
              <a:rPr lang="en-US" sz="2800" dirty="0" smtClean="0"/>
              <a:t>Yoga,  meditation, liberation; a more intellectual approach to God</a:t>
            </a:r>
            <a:endParaRPr lang="en-US" sz="2800" dirty="0"/>
          </a:p>
        </p:txBody>
      </p:sp>
    </p:spTree>
    <p:extLst>
      <p:ext uri="{BB962C8B-B14F-4D97-AF65-F5344CB8AC3E}">
        <p14:creationId xmlns:p14="http://schemas.microsoft.com/office/powerpoint/2010/main" val="49830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073"/>
            <a:ext cx="8229600" cy="606652"/>
          </a:xfrm>
        </p:spPr>
        <p:txBody>
          <a:bodyPr>
            <a:normAutofit fontScale="90000"/>
          </a:bodyPr>
          <a:lstStyle/>
          <a:p>
            <a:r>
              <a:rPr lang="en-US" dirty="0" smtClean="0"/>
              <a:t>Vishnu/Krishna</a:t>
            </a:r>
            <a:endParaRPr lang="en-US" dirty="0"/>
          </a:p>
        </p:txBody>
      </p:sp>
      <p:pic>
        <p:nvPicPr>
          <p:cNvPr id="4" name="Content Placeholder 3" descr="40b8f378909228d615d629fb0e75461e.jpg"/>
          <p:cNvPicPr>
            <a:picLocks noGrp="1" noChangeAspect="1"/>
          </p:cNvPicPr>
          <p:nvPr>
            <p:ph idx="1"/>
          </p:nvPr>
        </p:nvPicPr>
        <p:blipFill>
          <a:blip r:embed="rId2">
            <a:extLst>
              <a:ext uri="{28A0092B-C50C-407E-A947-70E740481C1C}">
                <a14:useLocalDpi xmlns:a14="http://schemas.microsoft.com/office/drawing/2010/main" val="0"/>
              </a:ext>
            </a:extLst>
          </a:blip>
          <a:srcRect l="-101013" r="-101013"/>
          <a:stretch>
            <a:fillRect/>
          </a:stretch>
        </p:blipFill>
        <p:spPr>
          <a:xfrm>
            <a:off x="-2082800" y="1250950"/>
            <a:ext cx="9342438" cy="3943350"/>
          </a:xfrm>
        </p:spPr>
      </p:pic>
      <p:pic>
        <p:nvPicPr>
          <p:cNvPr id="5" name="Picture 4" descr="krishna_blessing_radh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3832" y="1250950"/>
            <a:ext cx="3279423" cy="3943350"/>
          </a:xfrm>
          <a:prstGeom prst="rect">
            <a:avLst/>
          </a:prstGeom>
          <a:noFill/>
          <a:ln>
            <a:noFill/>
          </a:ln>
        </p:spPr>
      </p:pic>
      <p:sp>
        <p:nvSpPr>
          <p:cNvPr id="6" name="TextBox 5"/>
          <p:cNvSpPr txBox="1"/>
          <p:nvPr/>
        </p:nvSpPr>
        <p:spPr>
          <a:xfrm>
            <a:off x="1042591" y="5516733"/>
            <a:ext cx="7070664" cy="892552"/>
          </a:xfrm>
          <a:prstGeom prst="rect">
            <a:avLst/>
          </a:prstGeom>
          <a:noFill/>
        </p:spPr>
        <p:txBody>
          <a:bodyPr wrap="square" rtlCol="0">
            <a:spAutoFit/>
          </a:bodyPr>
          <a:lstStyle/>
          <a:p>
            <a:r>
              <a:rPr lang="en-US" sz="2800" dirty="0" smtClean="0"/>
              <a:t>Devotion</a:t>
            </a:r>
            <a:r>
              <a:rPr lang="en-US" dirty="0" smtClean="0"/>
              <a:t>; </a:t>
            </a:r>
            <a:r>
              <a:rPr lang="en-US" sz="2400" dirty="0" smtClean="0"/>
              <a:t>a more emotional, personal approach to God</a:t>
            </a:r>
            <a:endParaRPr lang="en-US" sz="2400" dirty="0"/>
          </a:p>
        </p:txBody>
      </p:sp>
    </p:spTree>
    <p:extLst>
      <p:ext uri="{BB962C8B-B14F-4D97-AF65-F5344CB8AC3E}">
        <p14:creationId xmlns:p14="http://schemas.microsoft.com/office/powerpoint/2010/main" val="185485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Goddess, or Divine Mother</a:t>
            </a:r>
            <a:endParaRPr lang="en-US" dirty="0"/>
          </a:p>
        </p:txBody>
      </p:sp>
      <p:pic>
        <p:nvPicPr>
          <p:cNvPr id="6" name="Content Placeholder 5" descr="d2a073fbf6a49379b7c5041fe218f259.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6360" b="38820"/>
          <a:stretch/>
        </p:blipFill>
        <p:spPr>
          <a:xfrm>
            <a:off x="947811" y="1417637"/>
            <a:ext cx="7506658" cy="3757853"/>
          </a:xfrm>
        </p:spPr>
      </p:pic>
      <p:sp>
        <p:nvSpPr>
          <p:cNvPr id="7" name="TextBox 6"/>
          <p:cNvSpPr txBox="1"/>
          <p:nvPr/>
        </p:nvSpPr>
        <p:spPr>
          <a:xfrm>
            <a:off x="327112" y="5782142"/>
            <a:ext cx="8359688" cy="830997"/>
          </a:xfrm>
          <a:prstGeom prst="rect">
            <a:avLst/>
          </a:prstGeom>
          <a:noFill/>
        </p:spPr>
        <p:txBody>
          <a:bodyPr wrap="square" rtlCol="0">
            <a:spAutoFit/>
          </a:bodyPr>
          <a:lstStyle/>
          <a:p>
            <a:r>
              <a:rPr lang="en-US" sz="2400" dirty="0" smtClean="0"/>
              <a:t>Lakshmi, </a:t>
            </a:r>
            <a:r>
              <a:rPr lang="en-US" sz="2400" dirty="0" err="1" smtClean="0"/>
              <a:t>Durga</a:t>
            </a:r>
            <a:r>
              <a:rPr lang="en-US" sz="2400" dirty="0" smtClean="0"/>
              <a:t>, </a:t>
            </a:r>
            <a:r>
              <a:rPr lang="en-US" sz="2400" dirty="0" err="1" smtClean="0"/>
              <a:t>Sarasvati</a:t>
            </a:r>
            <a:r>
              <a:rPr lang="en-US" sz="2400" dirty="0" smtClean="0"/>
              <a:t>:  Prosperity, Power, Arts—a path of devotion and yoga</a:t>
            </a:r>
            <a:endParaRPr lang="en-US" sz="2400" dirty="0"/>
          </a:p>
        </p:txBody>
      </p:sp>
    </p:spTree>
    <p:extLst>
      <p:ext uri="{BB962C8B-B14F-4D97-AF65-F5344CB8AC3E}">
        <p14:creationId xmlns:p14="http://schemas.microsoft.com/office/powerpoint/2010/main" val="4280470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 a Special Case</a:t>
            </a:r>
            <a:endParaRPr lang="en-US" dirty="0"/>
          </a:p>
        </p:txBody>
      </p:sp>
      <p:sp>
        <p:nvSpPr>
          <p:cNvPr id="3" name="Content Placeholder 2"/>
          <p:cNvSpPr>
            <a:spLocks noGrp="1"/>
          </p:cNvSpPr>
          <p:nvPr>
            <p:ph idx="1"/>
          </p:nvPr>
        </p:nvSpPr>
        <p:spPr/>
        <p:txBody>
          <a:bodyPr/>
          <a:lstStyle/>
          <a:p>
            <a:r>
              <a:rPr lang="en-US" dirty="0" smtClean="0"/>
              <a:t>Refers to Lord Rama, a great mythic hero and incarnation of God</a:t>
            </a:r>
          </a:p>
          <a:p>
            <a:r>
              <a:rPr lang="en-US" dirty="0" smtClean="0"/>
              <a:t>This form of his name is used independently of Lord Rama’s story as a name for God by both Hindus and Sikhs</a:t>
            </a:r>
          </a:p>
          <a:p>
            <a:r>
              <a:rPr lang="en-US" dirty="0" smtClean="0"/>
              <a:t>“Ram, Ram, Ram” was the Name of God that Mahatma Gandhi repeated all his life; it was on his lips when he was assassinated in 1948.</a:t>
            </a:r>
            <a:endParaRPr lang="en-US" dirty="0"/>
          </a:p>
        </p:txBody>
      </p:sp>
    </p:spTree>
    <p:extLst>
      <p:ext uri="{BB962C8B-B14F-4D97-AF65-F5344CB8AC3E}">
        <p14:creationId xmlns:p14="http://schemas.microsoft.com/office/powerpoint/2010/main" val="3985771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TotalTime>
  <Words>759</Words>
  <Application>Microsoft Macintosh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Repeating the Name</vt:lpstr>
      <vt:lpstr>From The Cloud of Unknowing</vt:lpstr>
      <vt:lpstr>The Mantra</vt:lpstr>
      <vt:lpstr>For our purposes…</vt:lpstr>
      <vt:lpstr>Devas: Three Hindu Ways to God</vt:lpstr>
      <vt:lpstr>Shiva</vt:lpstr>
      <vt:lpstr>Vishnu/Krishna</vt:lpstr>
      <vt:lpstr>The Goddess, or Divine Mother</vt:lpstr>
      <vt:lpstr>Ram, a Special Case</vt:lpstr>
      <vt:lpstr>Nama Japa for the Various Devas</vt:lpstr>
      <vt:lpstr>Nama Japa in Christianity</vt:lpstr>
      <vt:lpstr>12-Step Nama Japa?</vt:lpstr>
      <vt:lpstr>Swami Ramdas (1884-1963)</vt:lpstr>
      <vt:lpstr>PowerPoint Presentation</vt:lpstr>
      <vt:lpstr>Anandamayi Ma (1896-1982)</vt:lpstr>
      <vt:lpstr>PowerPoint Presentation</vt:lpstr>
      <vt:lpstr>When to Practice Nama Japa</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Repeating the Name</dc:title>
  <dc:creator>Jon Spayde</dc:creator>
  <cp:lastModifiedBy>Jon Spayde</cp:lastModifiedBy>
  <cp:revision>18</cp:revision>
  <dcterms:created xsi:type="dcterms:W3CDTF">2019-03-05T02:48:00Z</dcterms:created>
  <dcterms:modified xsi:type="dcterms:W3CDTF">2019-03-07T00:58:36Z</dcterms:modified>
</cp:coreProperties>
</file>